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8" r:id="rId16"/>
    <p:sldId id="299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rag krit" userId="0fee950e34a3e876" providerId="LiveId" clId="{BA9B9620-50DB-4F5C-9A01-4E38D98BD2D5}"/>
    <pc:docChg chg="modSld">
      <pc:chgData name="Anurag krit" userId="0fee950e34a3e876" providerId="LiveId" clId="{BA9B9620-50DB-4F5C-9A01-4E38D98BD2D5}" dt="2022-09-22T09:21:29.916" v="19" actId="20577"/>
      <pc:docMkLst>
        <pc:docMk/>
      </pc:docMkLst>
      <pc:sldChg chg="modSp mod">
        <pc:chgData name="Anurag krit" userId="0fee950e34a3e876" providerId="LiveId" clId="{BA9B9620-50DB-4F5C-9A01-4E38D98BD2D5}" dt="2022-09-22T09:21:29.916" v="19" actId="20577"/>
        <pc:sldMkLst>
          <pc:docMk/>
          <pc:sldMk cId="1292513021" sldId="286"/>
        </pc:sldMkLst>
        <pc:spChg chg="mod">
          <ac:chgData name="Anurag krit" userId="0fee950e34a3e876" providerId="LiveId" clId="{BA9B9620-50DB-4F5C-9A01-4E38D98BD2D5}" dt="2022-09-22T09:21:29.916" v="19" actId="20577"/>
          <ac:spMkLst>
            <pc:docMk/>
            <pc:sldMk cId="1292513021" sldId="286"/>
            <ac:spMk id="2" creationId="{0AE422CB-EBC9-4703-870C-8981A495893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Linear Regression </a:t>
            </a:r>
            <a:r>
              <a:rPr lang="en-US" sz="4800">
                <a:solidFill>
                  <a:schemeClr val="tx1"/>
                </a:solidFill>
              </a:rPr>
              <a:t>&amp; </a:t>
            </a:r>
            <a:br>
              <a:rPr lang="en-US" sz="4800">
                <a:solidFill>
                  <a:schemeClr val="tx1"/>
                </a:solidFill>
              </a:rPr>
            </a:br>
            <a:r>
              <a:rPr lang="en-US" sz="4800">
                <a:solidFill>
                  <a:schemeClr val="tx1"/>
                </a:solidFill>
              </a:rPr>
              <a:t>Gradient Descent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D889F-EB37-1E9A-899C-2A3E87C730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12C99-5651-5439-89D1-EE0FCFFE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30" y="649686"/>
            <a:ext cx="10997940" cy="555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2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EE25DC-A4CD-7B82-1610-92AAE9FC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8" y="1092514"/>
            <a:ext cx="11548065" cy="459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8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40348-6B1D-D921-C518-6E2CA1397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03" y="563631"/>
            <a:ext cx="8702794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7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8E94A-C067-69DC-5528-4BCA6BE0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12" y="749146"/>
            <a:ext cx="8829776" cy="53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5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43CBB-9A2C-FCAF-7F3D-B75D6D4D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575" y="538949"/>
            <a:ext cx="7660850" cy="57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8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-09-11 02-25-43">
            <a:hlinkClick r:id="" action="ppaction://media"/>
            <a:extLst>
              <a:ext uri="{FF2B5EF4-FFF2-40B4-BE49-F238E27FC236}">
                <a16:creationId xmlns:a16="http://schemas.microsoft.com/office/drawing/2014/main" id="{599A33BD-82A5-5D4F-3D24-AAC5D51E15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014" y="400639"/>
            <a:ext cx="7773972" cy="60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0CB48-8759-CAAF-D7EB-2D20BA9C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3" y="536216"/>
            <a:ext cx="11129914" cy="57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6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96457-A0E4-9583-86F0-C2056746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81"/>
            <a:ext cx="12192000" cy="64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02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43E97-C452-9F3A-E547-48A8182A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22" y="456060"/>
            <a:ext cx="11327876" cy="593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94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E5BE7-0CFD-DEA9-D732-DF1DAA91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16"/>
            <a:ext cx="12192000" cy="65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1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B0C13-74D7-6EC3-EF21-64275603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630" y="986578"/>
            <a:ext cx="4846740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98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33C11-DAE1-C99B-C304-EDA1563B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71" y="559788"/>
            <a:ext cx="8226458" cy="57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58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703B7-EC7B-317C-D0D9-18AE1B79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01" y="617455"/>
            <a:ext cx="10404398" cy="56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91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B0B22-5C67-00D7-9061-BBDBCECA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22" y="551826"/>
            <a:ext cx="10300356" cy="57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56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D1587-38A3-6166-4126-75895298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78" y="560308"/>
            <a:ext cx="8924044" cy="573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77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6CFF0-4A80-8615-8515-C28F839C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70" y="2465108"/>
            <a:ext cx="8388860" cy="19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19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CB0E4-A9A2-3645-3152-D983F921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5" y="1258478"/>
            <a:ext cx="11851830" cy="43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27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29A7B-9D14-A2F7-D1E3-7158568AA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12" y="513761"/>
            <a:ext cx="8657376" cy="58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9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B30B2-9089-4578-690B-1D4624A0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5" y="881406"/>
            <a:ext cx="11959910" cy="50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9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D521D-5083-2C8A-1863-94BA8C2E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0" y="763007"/>
            <a:ext cx="12053740" cy="53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96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04F9C-9A6E-93ED-1560-5763DCE0F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70" y="510984"/>
            <a:ext cx="6397660" cy="58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0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033FE-9794-D99A-A746-1F37B75F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93" y="507675"/>
            <a:ext cx="6171414" cy="58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3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36A39-31D9-AE16-F9C8-C6B65D93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976" y="730236"/>
            <a:ext cx="7378048" cy="539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55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BF170-34A0-F656-A842-63B511EC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186" y="487717"/>
            <a:ext cx="8075628" cy="588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18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6A7AA-E117-F387-FB0C-1E1DE4A20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97" y="532614"/>
            <a:ext cx="10813606" cy="579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40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DA37D-6523-CAA6-E383-2D5302BD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933"/>
            <a:ext cx="12192000" cy="557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52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0BACC-F2FB-7A90-F3FC-4948003B2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70" y="529190"/>
            <a:ext cx="11111060" cy="579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68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75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542AC-8FF0-657C-7C74-F57DD0B1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2" y="645736"/>
            <a:ext cx="9956796" cy="55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7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0A8BA-65F5-443A-EBD5-2A145873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559"/>
            <a:ext cx="12192000" cy="587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7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2B0DB-BC3B-76E5-E034-28E03533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973" y="598602"/>
            <a:ext cx="9112054" cy="56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E2168-6B5C-010B-59D9-3D1EB08D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12" y="749146"/>
            <a:ext cx="8829776" cy="535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8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2BAB2-97AF-AB54-BC85-E11B35C0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61" y="575820"/>
            <a:ext cx="11469278" cy="57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4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3C11F-0448-0CE5-4A06-6A9D30EE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09" y="350253"/>
            <a:ext cx="12017781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1101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{DEE35FF3-6221-4302-B2F9-55FCA4C64968}tf11429527_win32</Template>
  <TotalTime>134</TotalTime>
  <Words>6</Words>
  <Application>Microsoft Office PowerPoint</Application>
  <PresentationFormat>Widescreen</PresentationFormat>
  <Paragraphs>1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Bookman Old Style</vt:lpstr>
      <vt:lpstr>Calibri</vt:lpstr>
      <vt:lpstr>Franklin Gothic Book</vt:lpstr>
      <vt:lpstr>1_RetrospectVTI</vt:lpstr>
      <vt:lpstr>Linear Regression &amp; 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Anurag krit</dc:creator>
  <cp:lastModifiedBy>Anurag krit</cp:lastModifiedBy>
  <cp:revision>3</cp:revision>
  <dcterms:created xsi:type="dcterms:W3CDTF">2022-09-10T20:36:26Z</dcterms:created>
  <dcterms:modified xsi:type="dcterms:W3CDTF">2022-09-22T09:21:32Z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